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7" r:id="rId5"/>
    <p:sldId id="260" r:id="rId6"/>
    <p:sldId id="261" r:id="rId7"/>
    <p:sldId id="298" r:id="rId8"/>
    <p:sldId id="262" r:id="rId9"/>
    <p:sldId id="258" r:id="rId10"/>
    <p:sldId id="259" r:id="rId11"/>
    <p:sldId id="268" r:id="rId12"/>
    <p:sldId id="269" r:id="rId13"/>
    <p:sldId id="270" r:id="rId14"/>
    <p:sldId id="271" r:id="rId15"/>
    <p:sldId id="272" r:id="rId16"/>
    <p:sldId id="263" r:id="rId17"/>
    <p:sldId id="264" r:id="rId18"/>
    <p:sldId id="265" r:id="rId19"/>
    <p:sldId id="266" r:id="rId20"/>
    <p:sldId id="273" r:id="rId21"/>
    <p:sldId id="274" r:id="rId22"/>
    <p:sldId id="275" r:id="rId23"/>
    <p:sldId id="276" r:id="rId24"/>
    <p:sldId id="279" r:id="rId25"/>
    <p:sldId id="280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6186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1175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39814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305532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8D22-9792-4941-A53F-B2A620FE824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A452-0C81-4F99-905B-2A7C366F5719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347-3439-4EC5-95FF-7AFB8FC3F506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2570-0433-4D1E-BD7C-A9C1EF12D728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E695-45D3-4F0C-93E0-989474374052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DC53-F6A8-484A-9C2A-E407EEB6D98D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0E7F-CE8B-4269-8399-5BED3213DE03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BC65-3C44-4445-8053-2EA5C5976816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E739-118C-4F64-B649-B3C00BE7DD9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741E-FE0A-4792-B848-D4A92092FF9E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0794-4469-4A5B-8BAE-24E65698C97B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5A54-E33E-4D90-9E38-71C582B5BB54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2563-C2C6-4224-ABE8-74DB7E4552F9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6A0B-C368-4FB7-BE24-1DC665735D31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3635312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8CD0-599F-45B1-8FD6-A9C24D837600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4BE4-700B-47E5-8DD4-9A6589296192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s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ED19-A9B0-40FD-8D8F-28348296F346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E33E-18DC-4318-B02E-31E24DAC0A93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9239-C0CB-44F1-86FC-F636DB3163CE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A3DA-5B26-44CE-A179-3C06FB3C45F8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973F-F682-45B3-9F7A-7C8CD0FC9074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997B-FD58-4E99-B878-02AA03883D5A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28407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18230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15098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96559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51494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6565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A233-C2ED-4938-9173-F20E487FBB88}" type="datetimeFigureOut">
              <a:rPr lang="ms-MY" smtClean="0"/>
              <a:pPr/>
              <a:t>18/07/2013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39600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ms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91659-C029-4189-8991-236DBC68D7F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01BC2-F0E8-4851-96CA-6B95A40D09E6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52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259632" y="4302915"/>
            <a:ext cx="7210678" cy="685751"/>
          </a:xfrm>
          <a:prstGeom prst="roundRect">
            <a:avLst>
              <a:gd name="adj" fmla="val 16667"/>
            </a:avLst>
          </a:prstGeom>
          <a:solidFill>
            <a:srgbClr val="B907A4">
              <a:alpha val="51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Berkaitan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dimiliki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2976" y="2178074"/>
            <a:ext cx="7715304" cy="866376"/>
          </a:xfrm>
          <a:prstGeom prst="roundRect">
            <a:avLst>
              <a:gd name="adj" fmla="val 351"/>
            </a:avLst>
          </a:prstGeom>
          <a:solidFill>
            <a:srgbClr val="002060">
              <a:alpha val="67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Kewajipan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berkait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32656"/>
            <a:ext cx="8820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Pembahagian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endParaRPr lang="en-MY" sz="3000" b="1" dirty="0"/>
          </a:p>
        </p:txBody>
      </p:sp>
      <p:sp>
        <p:nvSpPr>
          <p:cNvPr id="6" name="Explosion 1 5"/>
          <p:cNvSpPr/>
          <p:nvPr/>
        </p:nvSpPr>
        <p:spPr>
          <a:xfrm>
            <a:off x="179512" y="956218"/>
            <a:ext cx="3456384" cy="142876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fitrah</a:t>
            </a:r>
            <a:endParaRPr lang="en-US" sz="2400" dirty="0"/>
          </a:p>
        </p:txBody>
      </p:sp>
      <p:sp>
        <p:nvSpPr>
          <p:cNvPr id="7" name="Explosion 1 6"/>
          <p:cNvSpPr/>
          <p:nvPr/>
        </p:nvSpPr>
        <p:spPr>
          <a:xfrm>
            <a:off x="251520" y="2983842"/>
            <a:ext cx="3384376" cy="142876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harta</a:t>
            </a:r>
            <a:endParaRPr lang="en-US" sz="2400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1259632" y="5072014"/>
            <a:ext cx="7302837" cy="1212796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emas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pertaniaan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haiwan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ternakan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perniagaan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simpanan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9023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37590"/>
            <a:ext cx="9144000" cy="19389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mendirikan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hidayah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1050456"/>
            <a:ext cx="6768752" cy="866376"/>
          </a:xfrm>
          <a:prstGeom prst="roundRect">
            <a:avLst>
              <a:gd name="adj" fmla="val 351"/>
            </a:avLst>
          </a:prstGeom>
          <a:solidFill>
            <a:srgbClr val="B907A4">
              <a:alpha val="66667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Luqman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4-5</a:t>
            </a:r>
          </a:p>
          <a:p>
            <a:pPr algn="ctr">
              <a:defRPr/>
            </a:pP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66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Penegasan Allah Taala dalam </a:t>
            </a:r>
          </a:p>
          <a:p>
            <a:pPr algn="ctr"/>
            <a:r>
              <a:rPr lang="fi-FI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kefardhuan zakat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25" y="2060848"/>
            <a:ext cx="9082936" cy="138499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يُقِيمُونَ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الصَّلاَةَ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وَيُؤْتُونَ الزَّكَاةَ وَهُم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بِاْلآخِرَةِ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هُمْ يُوقِنُونَ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</a:p>
          <a:p>
            <a:pPr algn="ctr"/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أُوْلَئِكَ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 هُدًى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مِّن رَّبِّهِمْ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وَأُوْلَئِكَ هُمُ الْمُفْلِحُونَ</a:t>
            </a:r>
            <a:endParaRPr lang="en-US" sz="4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393488" y="1385010"/>
            <a:ext cx="8458200" cy="903485"/>
          </a:xfrm>
          <a:prstGeom prst="roundRect">
            <a:avLst>
              <a:gd name="adj" fmla="val 16667"/>
            </a:avLst>
          </a:prstGeom>
          <a:solidFill>
            <a:srgbClr val="C00000">
              <a:alpha val="32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Menyuci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membersihkan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16632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berzakat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mengiringi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endParaRPr lang="en-MY" sz="3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83568" y="2812061"/>
            <a:ext cx="8208912" cy="136815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dimiliki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bercampur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2452020"/>
            <a:ext cx="3384376" cy="866376"/>
          </a:xfrm>
          <a:prstGeom prst="roundRect">
            <a:avLst>
              <a:gd name="adj" fmla="val 351"/>
            </a:avLst>
          </a:prstGeom>
          <a:solidFill>
            <a:srgbClr val="B907A4">
              <a:alpha val="66667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Penyucian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lahiriah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67544" y="4612260"/>
            <a:ext cx="8568952" cy="1656184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</a:t>
            </a:r>
          </a:p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bakhil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Penerima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terhindar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hasad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dengki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324228"/>
            <a:ext cx="3384376" cy="722361"/>
          </a:xfrm>
          <a:prstGeom prst="roundRect">
            <a:avLst>
              <a:gd name="adj" fmla="val 351"/>
            </a:avLst>
          </a:prstGeom>
          <a:solidFill>
            <a:srgbClr val="B907A4">
              <a:alpha val="66667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Penyucian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batiniyyah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8072462" y="2099390"/>
            <a:ext cx="785818" cy="1000702"/>
          </a:xfrm>
          <a:prstGeom prst="curved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11663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taubah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103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6270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43632"/>
            <a:ext cx="9180512" cy="267765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Ambilah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membersihkan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mensucikan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);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doakanlah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ketenteraman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Mendengar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50402"/>
            <a:ext cx="9144000" cy="144655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خُذْ مِنْ أَمْوَالِهِمْ صَدَقَةً تُطَهِّرُهُمْ وَتُزَكِّيهِم بِهَا وَصَلِّ عَلَيْهِمْ إِنَّ صَلاَتَكَ سَكَنٌ لَّهُمْ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وَاللهُ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سَمِيعٌ عَلِيمٌ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80625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879046"/>
            <a:ext cx="9144000" cy="286232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sedekah-sedekah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amil-amil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muallaf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dijinakkan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hamba-hamba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memerdekakan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berhutang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dibelanjakan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musafir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keputusan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Ketetapan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ketetapan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Bijaksana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836712"/>
            <a:ext cx="6768752" cy="866376"/>
          </a:xfrm>
          <a:prstGeom prst="roundRect">
            <a:avLst>
              <a:gd name="adj" fmla="val 351"/>
            </a:avLst>
          </a:prstGeom>
          <a:solidFill>
            <a:srgbClr val="B907A4">
              <a:alpha val="66667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At-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</a:t>
            </a:r>
            <a:endParaRPr lang="en-US" sz="24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 yang berhak menerima </a:t>
            </a:r>
            <a:r>
              <a:rPr lang="fi-FI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2056"/>
            <a:ext cx="9144000" cy="19389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الصَّدَقَاتُ لِلْفُقَرَاء وَالْمَسَاكِينِ وَالْعَامِلِينَ عَلَيْهَا وَالْمُؤَلَّفَةِ قُلُوبُهُمْ وَفِي الرِّقَابِ وَالْغَارِمِينَ وَفِي سَبِيلِ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وَابْنِ السَّبِيلِ فَرِيضَةً مِّنَ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وَاللهُ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عَلِيمٌ حَكِيمٌ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734" y="116632"/>
            <a:ext cx="8600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Tanggungjawab</a:t>
            </a:r>
            <a:r>
              <a:rPr lang="en-US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memungut</a:t>
            </a:r>
            <a:r>
              <a:rPr lang="en-US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mengagihkan</a:t>
            </a:r>
            <a:r>
              <a:rPr lang="en-US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43608" y="1402516"/>
            <a:ext cx="5472608" cy="1152128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Diamanahkan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Majlis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Islam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Melayu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(MAIDAM) Terengganu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517635" y="2911774"/>
            <a:ext cx="7302837" cy="1212796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Serahkan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tauliahkan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177138" y="1011032"/>
            <a:ext cx="1224136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1069132" y="2565918"/>
            <a:ext cx="911276" cy="477836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rgbClr val="6600CC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467544" y="2911205"/>
            <a:ext cx="8536230" cy="1237875"/>
          </a:xfrm>
          <a:prstGeom prst="roundRect">
            <a:avLst>
              <a:gd name="adj" fmla="val 16667"/>
            </a:avLst>
          </a:prstGeom>
          <a:solidFill>
            <a:srgbClr val="C00000">
              <a:alpha val="32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kesempatan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menerima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menguruskan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kelayakan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2656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Nasihat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ramai</a:t>
            </a:r>
            <a:endParaRPr lang="en-MY" sz="3000" b="1" dirty="0"/>
          </a:p>
        </p:txBody>
      </p:sp>
      <p:sp>
        <p:nvSpPr>
          <p:cNvPr id="5" name="Pentagon 4"/>
          <p:cNvSpPr/>
          <p:nvPr/>
        </p:nvSpPr>
        <p:spPr>
          <a:xfrm>
            <a:off x="285720" y="1631591"/>
            <a:ext cx="6590536" cy="1279614"/>
          </a:xfrm>
          <a:prstGeom prst="homePlate">
            <a:avLst/>
          </a:prstGeom>
          <a:solidFill>
            <a:srgbClr val="4206EC">
              <a:alpha val="91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membayar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menerimanya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72926" y="2009679"/>
            <a:ext cx="857255" cy="500066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134" y="40024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0716"/>
            <a:ext cx="9144000" cy="2308324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سَأَلَ النَّاسَ لِيُثْرِيَ بِهِ مَالَهُ كَانَ خُمُوشًا فِي وَجْهِهِ يَوْمَ الْقِيَامَةِ، وَرَضْفًا يَأْكُلُهُ مِنْ جَهَنَّم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وَمَنْ شَاءَ فَلْيُقِلَّ وَمَنْ شَاءَ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فَلْيُكْثِرْ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" y="4000996"/>
            <a:ext cx="9144000" cy="230832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meminta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mengkayakan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batu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dimakannya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inginkan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tersebut0,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silakanlah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sedikit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2467" y="332656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endParaRPr lang="en-US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51520" y="1503948"/>
            <a:ext cx="8640960" cy="1224136"/>
          </a:xfrm>
          <a:prstGeom prst="roundRect">
            <a:avLst>
              <a:gd name="adj" fmla="val 16667"/>
            </a:avLst>
          </a:prstGeom>
          <a:solidFill>
            <a:srgbClr val="C00000">
              <a:alpha val="39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sesuatu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batil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bermakna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 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2872100"/>
            <a:ext cx="8568952" cy="129614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tunaikan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zakat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bermakna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menghalang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fakir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miskin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haknya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-745762" y="1781150"/>
            <a:ext cx="2714644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Bent-Up Arrow 6"/>
          <p:cNvSpPr/>
          <p:nvPr/>
        </p:nvSpPr>
        <p:spPr>
          <a:xfrm rot="5400000">
            <a:off x="431540" y="1035896"/>
            <a:ext cx="1224136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18864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Taubah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35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0785"/>
            <a:ext cx="9144000" cy="317009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إِنَّ كَثِيرًا مِّنَ الأَحْبَارِ وَالرُّهْبَانِ لَيَأْكُلُونَ أَمْوَالَ النَّاسِ بِالْبَاطِلِ وَيَصُدُّونَ عَن سَبِيلِ اللّهِ وَالَّذِينَ يَكْنِزُونَ الذَّهَبَ وَالْفِضَّةَ وَلاَ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يُنفِقُونَهَا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سَبِيلِ اللّهِ فَبَشِّرْهُم بِعَذَابٍ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أَلِيمٍ.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يَوْمَ يُحْمَى عَلَيْهَا فِي نَارِ جَهَنَّمَ فَتُكْوَى بِهَا جِبَاهُهُمْ وَجُنوبُهُمْ وَظُهُورُهُمْ هَـذَا مَا كَنَزْتُمْ لأَنفُسِكُمْ فَذُوقُواْ مَا كُنتُمْ تَكْنِزُونَ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93715"/>
            <a:ext cx="9144000" cy="240065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18936"/>
            <a:ext cx="9144000" cy="1200329"/>
          </a:xfrm>
          <a:prstGeom prst="rect">
            <a:avLst/>
          </a:prstGeom>
          <a:solidFill>
            <a:srgbClr val="00B0F0">
              <a:alpha val="9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3265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332656"/>
            <a:ext cx="3857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60567"/>
            <a:ext cx="9144000" cy="440120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Wahai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beriman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!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Sesungguhnya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pendita-pendita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Ahli-ahli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ugama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Yahudi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Nasrani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memakan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harta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ramai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cara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salah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menghalangi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manusia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Allah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ugama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Islam).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ingatlah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menyimpan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emas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perak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membelanjakannya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Allah,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khabarkanlah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balasan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azab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seksa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terperi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sakitnya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Iaitu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dibakar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emas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perak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harta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benda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neraka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jahanam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lalu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diselar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dengannya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dahi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rusuk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belakang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sambil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dikatakan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): "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Inilah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apa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telah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simpan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sendiri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rasalah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azab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apa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simpan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84040"/>
            <a:ext cx="9144000" cy="4524315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876300" algn="r"/>
                <a:tab pos="933450" algn="r"/>
                <a:tab pos="1047750" algn="r"/>
                <a:tab pos="1162050" algn="r"/>
                <a:tab pos="1447800" algn="r"/>
                <a:tab pos="1619250" algn="r"/>
                <a:tab pos="1790700" algn="r"/>
                <a:tab pos="2019300" algn="r"/>
                <a:tab pos="2286000" algn="r"/>
                <a:tab pos="2419350" algn="r"/>
                <a:tab pos="2819400" algn="r"/>
                <a:tab pos="2933700" algn="r"/>
                <a:tab pos="3219450" algn="r"/>
                <a:tab pos="3733800" algn="r"/>
              </a:tabLst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raditional Arabic" pitchFamily="2" charset="-78"/>
              </a:rPr>
              <a:t>بَارَكَ اللهُ ِلىْ وَلَكُمْ بِالْقُرْءَانِ الْعَظِيْمِ، وَنَفَعَنِى وَإِيَّاكُمْ بِمَا فِيْهِ مِنَ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Jawi" charset="0"/>
                <a:ea typeface="Calibri" pitchFamily="34" charset="0"/>
                <a:cs typeface="Traditional Arabic" pitchFamily="2" charset="-78"/>
              </a:rPr>
              <a:t>الأَيَاتِ وَالذِّكْرِ الْحَكِيْمِ، وَتَقَبَّلَ مِنِّي وَمِنْكُمْ تِلاوَتَهُ إِنَّهُ هُوَ السَّمِيعُ الْعَلِيْمُ. 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إِنَّهُ هُوَ الْغَفُوْرُ الرَّحِيْمُ.</a:t>
            </a:r>
            <a:endParaRPr lang="ar-SA" sz="4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8600" y="188640"/>
            <a:ext cx="2571776" cy="842986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32656"/>
            <a:ext cx="735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4740"/>
            <a:ext cx="9144000" cy="186204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2217"/>
            <a:ext cx="9144000" cy="1323439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20" y="332656"/>
            <a:ext cx="847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8374"/>
            <a:ext cx="9144000" cy="193899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لاَّ إِلَهَ إِلاَّ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وَحْدَهُ لاَشَرِيكَ لَهُ،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مُحَمَّدًا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2365"/>
            <a:ext cx="9144000" cy="2246769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610" y="116632"/>
            <a:ext cx="765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64357"/>
            <a:ext cx="9144000" cy="2585323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</a:t>
            </a:r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أَفْضَلِ خَلْقِهِ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وَأَصْحَابِهِ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وَأَتْبَاعِهِمْ بِإِحْسَانٍ إِلَى يَوْمِ الدِّيْنِ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02850"/>
            <a:ext cx="9144000" cy="2246769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ciptaanNya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terbaik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332656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9231"/>
            <a:ext cx="9144000" cy="1384995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Islam.</a:t>
            </a:r>
            <a:endParaRPr lang="ms-MY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0519"/>
            <a:ext cx="9144000" cy="175432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حَقَّ تُقَاتِهِ، وَلاَ تَمُوتُنَّ إِلاَّ وَأَنْتُمْ مُسْلِمُونَ. 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32656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14282" y="2135297"/>
            <a:ext cx="4419600" cy="1061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071670" y="3140968"/>
            <a:ext cx="6858048" cy="192157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perintah-Nya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berusaha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menjauhi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734" y="332656"/>
            <a:ext cx="8600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Harapan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43608" y="1618540"/>
            <a:ext cx="5472608" cy="1152128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517635" y="3127798"/>
            <a:ext cx="7302837" cy="1212796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Ekonomi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membangun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mengurangkan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kemiskinan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tegar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177138" y="1227056"/>
            <a:ext cx="1224136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1141139" y="2781942"/>
            <a:ext cx="911276" cy="477836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rgbClr val="6600CC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nip Same Side Corner Rectangle 7"/>
          <p:cNvSpPr/>
          <p:nvPr/>
        </p:nvSpPr>
        <p:spPr>
          <a:xfrm>
            <a:off x="1547664" y="4628626"/>
            <a:ext cx="7302837" cy="1212796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F01B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matlamat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07503" y="3620514"/>
            <a:ext cx="2664296" cy="504056"/>
          </a:xfrm>
          <a:prstGeom prst="bentConnector3">
            <a:avLst>
              <a:gd name="adj1" fmla="val 72747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rgbClr val="6600CC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696" y="33265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3347"/>
            <a:ext cx="9144000" cy="1754326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لاَّ إِلَهَ إِلاَّ اللهُ مُنَزِّلُ الْقُرْءَانَ، </a:t>
            </a:r>
            <a:endParaRPr lang="ar-SA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مُحَمَّدًا عَبْدُهُ وَرَسُولُهُ خَيْرُ اْلإِنْسَانِ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4089"/>
            <a:ext cx="9144000" cy="2677656"/>
          </a:xfrm>
          <a:prstGeom prst="rect">
            <a:avLst/>
          </a:prstGeom>
          <a:solidFill>
            <a:srgbClr val="00B0F0">
              <a:alpha val="93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menurunkan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al-Quran,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ciptaanNya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00042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02670" y="1826584"/>
            <a:ext cx="6408712" cy="3888432"/>
          </a:xfrm>
          <a:prstGeom prst="downArrow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0" y="1071546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EF4F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solidFill>
            <a:srgbClr val="7030A0">
              <a:alpha val="3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785104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وِالْمُؤْمِنِيْنَ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solidFill>
            <a:srgbClr val="7030A0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2984"/>
            <a:ext cx="9144000" cy="424731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</a:t>
            </a:r>
          </a:p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214422"/>
            <a:ext cx="9067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Allah… 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610" y="11663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مُحَمَّدٍ،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إِلَى يَوْمِ الدِّيْنِ.</a:t>
            </a:r>
            <a:endParaRPr lang="ar-EG" sz="4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33122"/>
            <a:ext cx="9144000" cy="1815882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38" r="25177" b="4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11663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ar-SA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ِ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Fussilat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46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6270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712963"/>
            <a:ext cx="9180512" cy="19389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faedahnya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terpulang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bahayanya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-kali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zalim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hamba-hambanya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50402"/>
            <a:ext cx="9144000" cy="175432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عَمِلَ صَالِحًا فَلِنَفْسِهِ وَمَنْ أَسَاء فَعَلَيْهَا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رَبُّكَ بِظَلَّامٍ لِّلْعَبِيدِ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33265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1564175"/>
            <a:ext cx="9144032" cy="1938992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أَيُّهَا الْمُسْلِمُونَ، </a:t>
            </a:r>
            <a:endParaRPr lang="ar-SA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أُوصِيْكُمْ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وَنَفْسِيْ بِتَقْوَى اللهِ وَطَاعَتِهِ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30794"/>
            <a:ext cx="9144000" cy="1246495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Wahai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kaum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sekalian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saya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berpesan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kepada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diri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saya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hadirin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sekalian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agar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bertaqwa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taatlah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kepada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Taala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32656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28596" y="1712938"/>
            <a:ext cx="4214842" cy="17629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kepadaNya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071802" y="3406200"/>
            <a:ext cx="5668584" cy="179963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meninggalkan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ircular Arrow 5"/>
          <p:cNvSpPr/>
          <p:nvPr/>
        </p:nvSpPr>
        <p:spPr>
          <a:xfrm rot="3219139">
            <a:off x="3726620" y="1745173"/>
            <a:ext cx="2357454" cy="2286016"/>
          </a:xfrm>
          <a:prstGeom prst="circular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15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8662" y="332656"/>
            <a:ext cx="7215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Bulan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Ramadhan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kembali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lagi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…</a:t>
            </a:r>
            <a:endParaRPr lang="en-US" sz="3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1517980"/>
            <a:ext cx="6336704" cy="1400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wajib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sepanjang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16200000">
            <a:off x="2894484" y="4635656"/>
            <a:ext cx="3715072" cy="21602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72372" y="3102156"/>
            <a:ext cx="1571636" cy="576064"/>
          </a:xfrm>
          <a:prstGeom prst="homePlate">
            <a:avLst/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403648" y="3894244"/>
            <a:ext cx="3240360" cy="648072"/>
          </a:xfrm>
          <a:prstGeom prst="homePlate">
            <a:avLst>
              <a:gd name="adj" fmla="val 50104"/>
            </a:avLst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Tilawah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al-Quran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47664" y="5478420"/>
            <a:ext cx="3240360" cy="648072"/>
          </a:xfrm>
          <a:prstGeom prst="homePlate">
            <a:avLst>
              <a:gd name="adj" fmla="val 50104"/>
            </a:avLst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Qiamullail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475656" y="4686332"/>
            <a:ext cx="3240360" cy="648072"/>
          </a:xfrm>
          <a:prstGeom prst="homePlate">
            <a:avLst>
              <a:gd name="adj" fmla="val 50104"/>
            </a:avLst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Tarawikh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4788024" y="3102156"/>
            <a:ext cx="2020380" cy="576064"/>
          </a:xfrm>
          <a:prstGeom prst="homePlate">
            <a:avLst/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Berzakat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1388</Words>
  <Application>Microsoft Office PowerPoint</Application>
  <PresentationFormat>On-screen Show (4:3)</PresentationFormat>
  <Paragraphs>146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3_Office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</dc:creator>
  <cp:lastModifiedBy>Unknown User</cp:lastModifiedBy>
  <cp:revision>46</cp:revision>
  <dcterms:created xsi:type="dcterms:W3CDTF">2013-04-16T13:50:12Z</dcterms:created>
  <dcterms:modified xsi:type="dcterms:W3CDTF">2013-07-18T03:39:36Z</dcterms:modified>
</cp:coreProperties>
</file>